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search.yahoo.com/yhs/search;_ylt=AwrCmmTThLxdR2wAvhUPxQt.;_ylu=X3oDMTByMjB0aG5zBGNvbG8DYmYxBHBvcwMxBHZ0aWQDBHNlYwNzYw--?type=asbw_8360_CHW_US_tid1300&amp;hspart=iba&amp;hsimp=yhs-syn&amp;fr=yhs-iba-syn&amp;ei=UTF-8&amp;p=define+collaborate&amp;fr2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F442-D4CA-F54C-9C0E-C0FB2EAA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Barber Stop</a:t>
            </a:r>
            <a:br>
              <a:rPr lang="en-US" dirty="0"/>
            </a:br>
            <a:r>
              <a:rPr lang="en-US" sz="1400" dirty="0"/>
              <a:t>09/01/2019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FABB6-2762-6E48-A91C-B56255D88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by team:</a:t>
            </a:r>
          </a:p>
          <a:p>
            <a:r>
              <a:rPr lang="en-US" dirty="0"/>
              <a:t>”well Groomed”</a:t>
            </a:r>
          </a:p>
        </p:txBody>
      </p:sp>
    </p:spTree>
    <p:extLst>
      <p:ext uri="{BB962C8B-B14F-4D97-AF65-F5344CB8AC3E}">
        <p14:creationId xmlns:p14="http://schemas.microsoft.com/office/powerpoint/2010/main" val="30352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A618-6705-FE4A-85D2-7B3221E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		</a:t>
            </a:r>
            <a:br>
              <a:rPr lang="en-US" dirty="0"/>
            </a:br>
            <a:r>
              <a:rPr lang="en-US" sz="2000" i="1" dirty="0"/>
              <a:t>verb</a:t>
            </a:r>
            <a:br>
              <a:rPr lang="en-US" sz="2000" dirty="0"/>
            </a:br>
            <a:r>
              <a:rPr lang="en-US" sz="2000" b="1" dirty="0"/>
              <a:t>1.</a:t>
            </a:r>
            <a:r>
              <a:rPr lang="en-US" sz="2000" dirty="0"/>
              <a:t>come together as a team to achieve a common </a:t>
            </a:r>
            <a:r>
              <a:rPr lang="en-US" sz="2000" dirty="0" err="1"/>
              <a:t>goal:"he</a:t>
            </a:r>
            <a:r>
              <a:rPr lang="en-US" sz="2000" dirty="0"/>
              <a:t> teamed up with the band to produce the </a:t>
            </a:r>
            <a:r>
              <a:rPr lang="en-US" sz="2000" dirty="0" err="1"/>
              <a:t>album"</a:t>
            </a:r>
            <a:r>
              <a:rPr lang="en-US" sz="2000" i="1" dirty="0" err="1"/>
              <a:t>synonyms</a:t>
            </a:r>
            <a:r>
              <a:rPr lang="en-US" sz="2000" dirty="0" err="1"/>
              <a:t>join</a:t>
            </a:r>
            <a:r>
              <a:rPr lang="en-US" sz="2000" dirty="0"/>
              <a:t> (up), join forces, </a:t>
            </a:r>
            <a:r>
              <a:rPr lang="en-US" sz="2000" dirty="0">
                <a:hlinkClick r:id="rId2"/>
              </a:rPr>
              <a:t>collaborate</a:t>
            </a:r>
            <a:r>
              <a:rPr lang="en-US" sz="2000" dirty="0"/>
              <a:t>,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76BF5-077A-AD4F-8BBD-54CB0D29D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1959" y="2171700"/>
            <a:ext cx="1371600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3DF6-9440-4944-9B34-C23545BE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8" y="4005376"/>
            <a:ext cx="1371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949C1-63DC-F243-AEAA-8AC5A3DA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854" y="4861081"/>
            <a:ext cx="13716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9B833-647A-0049-B5AA-CEC63AC27B76}"/>
              </a:ext>
            </a:extLst>
          </p:cNvPr>
          <p:cNvSpPr txBox="1"/>
          <p:nvPr/>
        </p:nvSpPr>
        <p:spPr>
          <a:xfrm>
            <a:off x="6882713" y="2116603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Scott, “a musician, dad, and aspiring web guru”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DC015-7901-D040-861F-48ACBFC29454}"/>
              </a:ext>
            </a:extLst>
          </p:cNvPr>
          <p:cNvSpPr/>
          <p:nvPr/>
        </p:nvSpPr>
        <p:spPr>
          <a:xfrm>
            <a:off x="868577" y="5945999"/>
            <a:ext cx="35093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Anthony,  “Program Manager.  I work in BOM engineering at work, I like to play video games and sports on my free time. I also enjoy a good nap on my free time too.….”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A4B3C-93BD-A744-9821-DC1449673CC1}"/>
              </a:ext>
            </a:extLst>
          </p:cNvPr>
          <p:cNvSpPr txBox="1"/>
          <p:nvPr/>
        </p:nvSpPr>
        <p:spPr>
          <a:xfrm>
            <a:off x="6787978" y="4919776"/>
            <a:ext cx="350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Jed, I am the  “senior” team member and fastest mover </a:t>
            </a:r>
            <a:r>
              <a:rPr lang="en-US"/>
              <a:t>on wheels”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17F9-9862-5D4F-8954-9931744D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74426" cy="765313"/>
          </a:xfrm>
        </p:spPr>
        <p:txBody>
          <a:bodyPr/>
          <a:lstStyle/>
          <a:p>
            <a:r>
              <a:rPr lang="en-US" dirty="0"/>
              <a:t>Barber Stop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41CD-B880-E847-8DB4-5701F2B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748" y="1570383"/>
            <a:ext cx="9462052" cy="48801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website where a user enters:</a:t>
            </a:r>
          </a:p>
          <a:p>
            <a:pPr marL="0" indent="0">
              <a:buNone/>
            </a:pPr>
            <a:r>
              <a:rPr lang="en-US" dirty="0"/>
              <a:t>	Name:,</a:t>
            </a:r>
          </a:p>
          <a:p>
            <a:pPr marL="0" indent="0">
              <a:buNone/>
            </a:pPr>
            <a:r>
              <a:rPr lang="en-US" dirty="0"/>
              <a:t>	Location:,</a:t>
            </a:r>
          </a:p>
          <a:p>
            <a:pPr marL="0" indent="0">
              <a:buNone/>
            </a:pPr>
            <a:r>
              <a:rPr lang="en-US" dirty="0"/>
              <a:t>	Phone Number:,</a:t>
            </a:r>
          </a:p>
          <a:p>
            <a:pPr marL="0" indent="0">
              <a:buNone/>
            </a:pPr>
            <a:r>
              <a:rPr lang="en-US" dirty="0"/>
              <a:t>	User Name:,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site returns to the user:</a:t>
            </a:r>
          </a:p>
          <a:p>
            <a:pPr marL="0" indent="0">
              <a:buNone/>
            </a:pPr>
            <a:r>
              <a:rPr lang="en-US" dirty="0"/>
              <a:t>	List of shops near the user:,</a:t>
            </a:r>
          </a:p>
          <a:p>
            <a:pPr marL="0" indent="0">
              <a:buNone/>
            </a:pPr>
            <a:r>
              <a:rPr lang="en-US" dirty="0"/>
              <a:t>	(potentially: reviews, website links, coupons/discounts)</a:t>
            </a:r>
          </a:p>
          <a:p>
            <a:pPr marL="0" indent="0">
              <a:buNone/>
            </a:pPr>
            <a:r>
              <a:rPr lang="en-US" dirty="0"/>
              <a:t>	An annotated map of the area:,</a:t>
            </a:r>
          </a:p>
          <a:p>
            <a:pPr marL="0" indent="0">
              <a:buNone/>
            </a:pPr>
            <a:r>
              <a:rPr lang="en-US" dirty="0"/>
              <a:t>The site retains data on:</a:t>
            </a:r>
          </a:p>
          <a:p>
            <a:pPr marL="0" indent="0">
              <a:buNone/>
            </a:pPr>
            <a:r>
              <a:rPr lang="en-US" dirty="0"/>
              <a:t>	User history:,</a:t>
            </a:r>
          </a:p>
          <a:p>
            <a:pPr marL="0" indent="0">
              <a:buNone/>
            </a:pPr>
            <a:r>
              <a:rPr lang="en-US" dirty="0"/>
              <a:t>	Search history:,</a:t>
            </a:r>
          </a:p>
          <a:p>
            <a:pPr marL="0" indent="0">
              <a:buNone/>
            </a:pPr>
            <a:r>
              <a:rPr lang="en-US" dirty="0"/>
              <a:t>	Site statistic:,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A6A9-4F0B-A745-B78A-B659637E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1687" cy="715617"/>
          </a:xfrm>
        </p:spPr>
        <p:txBody>
          <a:bodyPr/>
          <a:lstStyle/>
          <a:p>
            <a:r>
              <a:rPr lang="en-US" dirty="0"/>
              <a:t>Barber Stop 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A68-A7E4-4F4F-985F-9E867B5E1576}"/>
              </a:ext>
            </a:extLst>
          </p:cNvPr>
          <p:cNvSpPr txBox="1"/>
          <p:nvPr/>
        </p:nvSpPr>
        <p:spPr>
          <a:xfrm>
            <a:off x="1219200" y="1540565"/>
            <a:ext cx="2557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Basic user I want:</a:t>
            </a:r>
          </a:p>
          <a:p>
            <a:r>
              <a:rPr lang="en-US" dirty="0"/>
              <a:t>    - A haircut</a:t>
            </a:r>
          </a:p>
          <a:p>
            <a:r>
              <a:rPr lang="en-US" dirty="0"/>
              <a:t>    - Convenient </a:t>
            </a:r>
            <a:r>
              <a:rPr lang="en-US" dirty="0">
                <a:solidFill>
                  <a:srgbClr val="C00000"/>
                </a:solidFill>
              </a:rPr>
              <a:t>location</a:t>
            </a:r>
          </a:p>
          <a:p>
            <a:r>
              <a:rPr lang="en-US" dirty="0"/>
              <a:t>    - Fair Price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AAE9-1E4C-4E4E-9D9C-810AAF8ADEFE}"/>
              </a:ext>
            </a:extLst>
          </p:cNvPr>
          <p:cNvSpPr txBox="1"/>
          <p:nvPr/>
        </p:nvSpPr>
        <p:spPr>
          <a:xfrm>
            <a:off x="974035" y="4426655"/>
            <a:ext cx="35836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Special occasion user I want:</a:t>
            </a:r>
          </a:p>
          <a:p>
            <a:r>
              <a:rPr lang="en-US" dirty="0"/>
              <a:t>    - Shampoo</a:t>
            </a:r>
          </a:p>
          <a:p>
            <a:r>
              <a:rPr lang="en-US" dirty="0"/>
              <a:t>    - Shave or Beard Style</a:t>
            </a:r>
          </a:p>
          <a:p>
            <a:r>
              <a:rPr lang="en-US" dirty="0"/>
              <a:t>    - Hot and Cold Towles</a:t>
            </a:r>
          </a:p>
          <a:p>
            <a:r>
              <a:rPr lang="en-US" dirty="0"/>
              <a:t>    - Manicure</a:t>
            </a:r>
          </a:p>
          <a:p>
            <a:r>
              <a:rPr lang="en-US" dirty="0"/>
              <a:t>    - Massage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5719E-BEB3-B74F-BE07-E69576A5134B}"/>
              </a:ext>
            </a:extLst>
          </p:cNvPr>
          <p:cNvSpPr txBox="1"/>
          <p:nvPr/>
        </p:nvSpPr>
        <p:spPr>
          <a:xfrm>
            <a:off x="1063487" y="2817744"/>
            <a:ext cx="319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Intermediate user I want:</a:t>
            </a:r>
          </a:p>
          <a:p>
            <a:r>
              <a:rPr lang="en-US" dirty="0"/>
              <a:t>    - Styled haircut</a:t>
            </a:r>
          </a:p>
          <a:p>
            <a:r>
              <a:rPr lang="en-US" dirty="0"/>
              <a:t>    - Basic Grooming</a:t>
            </a:r>
          </a:p>
          <a:p>
            <a:r>
              <a:rPr lang="en-US" dirty="0"/>
              <a:t>    - Fair </a:t>
            </a:r>
            <a:r>
              <a:rPr lang="en-US" dirty="0">
                <a:solidFill>
                  <a:srgbClr val="C00000"/>
                </a:solidFill>
              </a:rPr>
              <a:t>Price</a:t>
            </a:r>
          </a:p>
          <a:p>
            <a:r>
              <a:rPr lang="en-US" dirty="0"/>
              <a:t>    - Convenient location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D24F4-1BF9-7647-9485-D5D303B0B84B}"/>
              </a:ext>
            </a:extLst>
          </p:cNvPr>
          <p:cNvSpPr txBox="1"/>
          <p:nvPr/>
        </p:nvSpPr>
        <p:spPr>
          <a:xfrm>
            <a:off x="6877878" y="2171700"/>
            <a:ext cx="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A1056-25B3-804A-A898-DBB30C33D62B}"/>
              </a:ext>
            </a:extLst>
          </p:cNvPr>
          <p:cNvSpPr txBox="1"/>
          <p:nvPr/>
        </p:nvSpPr>
        <p:spPr>
          <a:xfrm>
            <a:off x="7305261" y="2949327"/>
            <a:ext cx="2524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 Users may want:</a:t>
            </a:r>
          </a:p>
          <a:p>
            <a:r>
              <a:rPr lang="en-US" dirty="0"/>
              <a:t>    - </a:t>
            </a:r>
            <a:r>
              <a:rPr lang="en-US" dirty="0">
                <a:solidFill>
                  <a:srgbClr val="C00000"/>
                </a:solidFill>
              </a:rPr>
              <a:t>Map</a:t>
            </a:r>
          </a:p>
          <a:p>
            <a:r>
              <a:rPr lang="en-US" dirty="0">
                <a:solidFill>
                  <a:srgbClr val="C00000"/>
                </a:solidFill>
              </a:rPr>
              <a:t>    - Reviews print/online</a:t>
            </a:r>
          </a:p>
          <a:p>
            <a:r>
              <a:rPr lang="en-US" dirty="0"/>
              <a:t>    - Discount/Coupons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79F-A32E-5146-876E-7387938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to be </a:t>
            </a:r>
            <a:r>
              <a:rPr lang="en-US" dirty="0"/>
              <a:t>utilized</a:t>
            </a:r>
            <a:br>
              <a:rPr lang="en-US" dirty="0"/>
            </a:br>
            <a:r>
              <a:rPr lang="en-US" dirty="0"/>
              <a:t>(so far…):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F4B5-A173-B347-9144-7C5A6992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HTML 5</a:t>
            </a:r>
          </a:p>
          <a:p>
            <a:pPr marL="0" indent="0">
              <a:buNone/>
            </a:pPr>
            <a:r>
              <a:rPr lang="en-US" dirty="0"/>
              <a:t>CSS 3</a:t>
            </a:r>
          </a:p>
          <a:p>
            <a:pPr marL="0" indent="0">
              <a:buNone/>
            </a:pPr>
            <a:r>
              <a:rPr lang="en-US" dirty="0" err="1"/>
              <a:t>Bootstrap.js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Jquery.js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Firebase.app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Firebase.database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Api</a:t>
            </a:r>
            <a:r>
              <a:rPr lang="en-US" dirty="0"/>
              <a:t> keys and data </a:t>
            </a:r>
            <a:r>
              <a:rPr lang="en-US" dirty="0" err="1"/>
              <a:t>returns.JSON</a:t>
            </a:r>
            <a:r>
              <a:rPr lang="en-US" dirty="0"/>
              <a:t> from Yelp and </a:t>
            </a:r>
            <a:r>
              <a:rPr lang="en-US" dirty="0" err="1"/>
              <a:t>Mapbox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510-26EE-F046-BBF1-F3AA159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38" y="685800"/>
            <a:ext cx="9432235" cy="655983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concept:</a:t>
            </a:r>
            <a:br>
              <a:rPr lang="en-US" dirty="0"/>
            </a:br>
            <a:endParaRPr lang="en-US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EF650-6322-C34C-88A3-B7FDAE53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164495" y="1379307"/>
            <a:ext cx="5406885" cy="5550501"/>
          </a:xfrm>
        </p:spPr>
      </p:pic>
    </p:spTree>
    <p:extLst>
      <p:ext uri="{BB962C8B-B14F-4D97-AF65-F5344CB8AC3E}">
        <p14:creationId xmlns:p14="http://schemas.microsoft.com/office/powerpoint/2010/main" val="4560018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90</TotalTime>
  <Words>386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Barber Stop 09/01/2019</vt:lpstr>
      <vt:lpstr>team   verb 1.come together as a team to achieve a common goal:"he teamed up with the band to produce the album"synonymsjoin (up), join forces, collaborate, </vt:lpstr>
      <vt:lpstr>Barber Stop concept:</vt:lpstr>
      <vt:lpstr>Barber Stop User Stories:</vt:lpstr>
      <vt:lpstr>Resources to be utilized (so far…):</vt:lpstr>
      <vt:lpstr>Wireframe concept: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 Stop</dc:title>
  <dc:creator>michael jedrzejewski</dc:creator>
  <cp:lastModifiedBy>michael jedrzejewski</cp:lastModifiedBy>
  <cp:revision>5</cp:revision>
  <dcterms:created xsi:type="dcterms:W3CDTF">2019-11-01T19:15:47Z</dcterms:created>
  <dcterms:modified xsi:type="dcterms:W3CDTF">2019-11-01T20:52:43Z</dcterms:modified>
</cp:coreProperties>
</file>